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slides/slide5.xml" ContentType="application/vnd.openxmlformats-officedocument.presentationml.slide+xml"/>
  <Override PartName="/ppt/slides/slide10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slideLayouts/slideLayout5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Default Extension="png" ContentType="image/png"/>
  <Override PartName="/docProps/core.xml" ContentType="application/vnd.openxmlformats-package.core-properties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Masters/slideMaster1.xml" ContentType="application/vnd.openxmlformats-officedocument.presentationml.slideMaster+xml"/>
  <Override PartName="/ppt/viewProps.xml" ContentType="application/vnd.openxmlformats-officedocument.presentationml.viewProps+xml"/>
  <Default Extension="bin" ContentType="application/vnd.openxmlformats-officedocument.presentationml.printerSettings"/>
  <Default Extension="rels" ContentType="application/vnd.openxmlformats-package.relationships+xml"/>
  <Override PartName="/ppt/slides/slide9.xml" ContentType="application/vnd.openxmlformats-officedocument.presentationml.slide+xml"/>
  <Override PartName="/ppt/slides/slide6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64" r:id="rId5"/>
    <p:sldId id="262" r:id="rId6"/>
    <p:sldId id="265" r:id="rId7"/>
    <p:sldId id="266" r:id="rId8"/>
    <p:sldId id="259" r:id="rId9"/>
    <p:sldId id="260" r:id="rId10"/>
    <p:sldId id="267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5620"/>
    <p:restoredTop sz="94660"/>
  </p:normalViewPr>
  <p:slideViewPr>
    <p:cSldViewPr snapToObjects="1">
      <p:cViewPr varScale="1">
        <p:scale>
          <a:sx n="93" d="100"/>
          <a:sy n="93" d="100"/>
        </p:scale>
        <p:origin x="-784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4" Type="http://schemas.openxmlformats.org/officeDocument/2006/relationships/viewProps" Target="viewProps.xml"/><Relationship Id="rId4" Type="http://schemas.openxmlformats.org/officeDocument/2006/relationships/slide" Target="slides/slide3.xml"/><Relationship Id="rId7" Type="http://schemas.openxmlformats.org/officeDocument/2006/relationships/slide" Target="slides/slide6.xml"/><Relationship Id="rId11" Type="http://schemas.openxmlformats.org/officeDocument/2006/relationships/slide" Target="slides/slide1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6" Type="http://schemas.openxmlformats.org/officeDocument/2006/relationships/tableStyles" Target="tableStyles.xml"/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10" Type="http://schemas.openxmlformats.org/officeDocument/2006/relationships/slide" Target="slides/slide9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2" Type="http://schemas.openxmlformats.org/officeDocument/2006/relationships/printerSettings" Target="printerSettings/printerSettings1.bin"/><Relationship Id="rId2" Type="http://schemas.openxmlformats.org/officeDocument/2006/relationships/slide" Target="slides/slide1.xml"/><Relationship Id="rId9" Type="http://schemas.openxmlformats.org/officeDocument/2006/relationships/slide" Target="slides/slide8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AD07FD-6925-DB42-B099-CDD3CD3B2905}" type="datetimeFigureOut">
              <a:rPr lang="en-US" smtClean="0"/>
              <a:pPr/>
              <a:t>11/7/12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0CAD7-158F-2C41-81B8-376030B4001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AD07FD-6925-DB42-B099-CDD3CD3B2905}" type="datetimeFigureOut">
              <a:rPr lang="en-US" smtClean="0"/>
              <a:pPr/>
              <a:t>11/7/12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0CAD7-158F-2C41-81B8-376030B4001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AD07FD-6925-DB42-B099-CDD3CD3B2905}" type="datetimeFigureOut">
              <a:rPr lang="en-US" smtClean="0"/>
              <a:pPr/>
              <a:t>11/7/12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0CAD7-158F-2C41-81B8-376030B4001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AD07FD-6925-DB42-B099-CDD3CD3B2905}" type="datetimeFigureOut">
              <a:rPr lang="en-US" smtClean="0"/>
              <a:pPr/>
              <a:t>11/7/12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0CAD7-158F-2C41-81B8-376030B4001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AD07FD-6925-DB42-B099-CDD3CD3B2905}" type="datetimeFigureOut">
              <a:rPr lang="en-US" smtClean="0"/>
              <a:pPr/>
              <a:t>11/7/12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0CAD7-158F-2C41-81B8-376030B4001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AD07FD-6925-DB42-B099-CDD3CD3B2905}" type="datetimeFigureOut">
              <a:rPr lang="en-US" smtClean="0"/>
              <a:pPr/>
              <a:t>11/7/12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0CAD7-158F-2C41-81B8-376030B4001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AD07FD-6925-DB42-B099-CDD3CD3B2905}" type="datetimeFigureOut">
              <a:rPr lang="en-US" smtClean="0"/>
              <a:pPr/>
              <a:t>11/7/12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0CAD7-158F-2C41-81B8-376030B4001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AD07FD-6925-DB42-B099-CDD3CD3B2905}" type="datetimeFigureOut">
              <a:rPr lang="en-US" smtClean="0"/>
              <a:pPr/>
              <a:t>11/7/12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0CAD7-158F-2C41-81B8-376030B4001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AD07FD-6925-DB42-B099-CDD3CD3B2905}" type="datetimeFigureOut">
              <a:rPr lang="en-US" smtClean="0"/>
              <a:pPr/>
              <a:t>11/7/12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0CAD7-158F-2C41-81B8-376030B4001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AD07FD-6925-DB42-B099-CDD3CD3B2905}" type="datetimeFigureOut">
              <a:rPr lang="en-US" smtClean="0"/>
              <a:pPr/>
              <a:t>11/7/12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0CAD7-158F-2C41-81B8-376030B4001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AD07FD-6925-DB42-B099-CDD3CD3B2905}" type="datetimeFigureOut">
              <a:rPr lang="en-US" smtClean="0"/>
              <a:pPr/>
              <a:t>11/7/12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0CAD7-158F-2C41-81B8-376030B4001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AD07FD-6925-DB42-B099-CDD3CD3B2905}" type="datetimeFigureOut">
              <a:rPr lang="en-US" smtClean="0"/>
              <a:pPr/>
              <a:t>11/7/12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60CAD7-158F-2C41-81B8-376030B4001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3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3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3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3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3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36017" y="1698625"/>
            <a:ext cx="9508617" cy="495617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28600"/>
            <a:ext cx="7772400" cy="1470025"/>
          </a:xfrm>
        </p:spPr>
        <p:txBody>
          <a:bodyPr/>
          <a:lstStyle/>
          <a:p>
            <a:r>
              <a:rPr lang="en-US" dirty="0" smtClean="0"/>
              <a:t>Sedimentary rocks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62400" y="1981200"/>
            <a:ext cx="5181600" cy="39878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" y="3581400"/>
            <a:ext cx="4300537" cy="327659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5738" y="0"/>
            <a:ext cx="8229600" cy="1143000"/>
          </a:xfrm>
        </p:spPr>
        <p:txBody>
          <a:bodyPr/>
          <a:lstStyle/>
          <a:p>
            <a:r>
              <a:rPr lang="en-US" dirty="0" err="1" smtClean="0"/>
              <a:t>Bioclastic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62000"/>
            <a:ext cx="8229600" cy="4525963"/>
          </a:xfrm>
        </p:spPr>
        <p:txBody>
          <a:bodyPr/>
          <a:lstStyle/>
          <a:p>
            <a:r>
              <a:rPr lang="en-US" dirty="0" smtClean="0"/>
              <a:t>No crystals, No rock particles.  May have shell or shell fragments in it, or be completely black in color consisting of dead organic material 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838200" y="3962400"/>
            <a:ext cx="11545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Limestone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5715000" y="5969000"/>
            <a:ext cx="5930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Coal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Sedimentary rocks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Rocks that form from an accumulation of sediments derived from preexisting rocks and/or organic materials.</a:t>
            </a:r>
          </a:p>
          <a:p>
            <a:r>
              <a:rPr lang="en-US" dirty="0" smtClean="0"/>
              <a:t>These rocks form by various process that occur on or within the top few kilometers of earth’s crust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8229600" cy="4525963"/>
          </a:xfrm>
        </p:spPr>
        <p:txBody>
          <a:bodyPr/>
          <a:lstStyle/>
          <a:p>
            <a:r>
              <a:rPr lang="en-US" dirty="0" smtClean="0"/>
              <a:t>Most sedimentary rocks are made up of solid fragments or sediments, often called “</a:t>
            </a:r>
            <a:r>
              <a:rPr lang="en-US" dirty="0" err="1" smtClean="0"/>
              <a:t>clasts</a:t>
            </a:r>
            <a:r>
              <a:rPr lang="en-US" dirty="0" smtClean="0"/>
              <a:t>”, that have been weathered or eroded from older rocks.</a:t>
            </a:r>
          </a:p>
          <a:p>
            <a:r>
              <a:rPr lang="en-US" dirty="0" err="1" smtClean="0"/>
              <a:t>Clastic</a:t>
            </a:r>
            <a:r>
              <a:rPr lang="en-US" dirty="0" smtClean="0"/>
              <a:t> texture rocks are composed of smaller rock fragments called sediments. Classified by their particle size 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27400" y="3200400"/>
            <a:ext cx="4902200" cy="3251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Pebbles, cobbles and/or boulders some silt sand or clay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1295400"/>
            <a:ext cx="3973447" cy="29845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99000" y="1417638"/>
            <a:ext cx="4445000" cy="45720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8980" y="3962400"/>
            <a:ext cx="4021667" cy="2895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Sand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219200"/>
            <a:ext cx="4738395" cy="315595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80557" y="1219200"/>
            <a:ext cx="4163443" cy="35306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143000" y="5029200"/>
            <a:ext cx="6781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Size of particles: from .0006cm to .2cm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Silt particles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3400" y="1219200"/>
            <a:ext cx="8153400" cy="611505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943600" y="5867400"/>
            <a:ext cx="2971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Particle size: .00004 to .006 cm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Clay 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286001"/>
            <a:ext cx="5688818" cy="384016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0" y="1916669"/>
            <a:ext cx="27109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Clay magnified 1,600 times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85706" y="3352799"/>
            <a:ext cx="4558294" cy="3416301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5715000" y="2907268"/>
            <a:ext cx="3276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Particle size: less then .0004 cm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Cementation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Often the </a:t>
            </a:r>
            <a:r>
              <a:rPr lang="en-US" dirty="0" err="1" smtClean="0"/>
              <a:t>clasts</a:t>
            </a:r>
            <a:r>
              <a:rPr lang="en-US" dirty="0" smtClean="0"/>
              <a:t>, such as sand, silt, and pebbles, are cemented together in a process called cementation.  This happens as the </a:t>
            </a:r>
            <a:r>
              <a:rPr lang="en-US" smtClean="0"/>
              <a:t>sediments lose </a:t>
            </a:r>
            <a:r>
              <a:rPr lang="en-US" dirty="0" smtClean="0"/>
              <a:t>water and the dissolved minerals in the pores of the sediments forming a crystalline mineral material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009900"/>
            <a:ext cx="3937000" cy="39370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24500" y="3009900"/>
            <a:ext cx="3619500" cy="38481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Chemical sedimentary rock</a:t>
            </a:r>
            <a:br>
              <a:rPr lang="en-US" dirty="0" smtClean="0"/>
            </a:br>
            <a:r>
              <a:rPr lang="en-US" dirty="0" smtClean="0"/>
              <a:t>Crystalline Texture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38200"/>
            <a:ext cx="8229600" cy="4525963"/>
          </a:xfrm>
        </p:spPr>
        <p:txBody>
          <a:bodyPr/>
          <a:lstStyle/>
          <a:p>
            <a:endParaRPr lang="en-US" dirty="0" smtClean="0"/>
          </a:p>
          <a:p>
            <a:r>
              <a:rPr lang="en-US" dirty="0" smtClean="0"/>
              <a:t>When dissolved minerals drop out of water (precipitate), they form a mass of </a:t>
            </a:r>
            <a:r>
              <a:rPr lang="en-US" dirty="0" err="1" smtClean="0"/>
              <a:t>intergrown</a:t>
            </a:r>
            <a:r>
              <a:rPr lang="en-US" dirty="0" smtClean="0"/>
              <a:t> or interconnected mineral crystals  </a:t>
            </a:r>
          </a:p>
          <a:p>
            <a:r>
              <a:rPr lang="en-US" dirty="0" smtClean="0"/>
              <a:t>You can see crystals in the rock.  The crystals are composed of only one mineral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130</TotalTime>
  <Words>250</Words>
  <Application>Microsoft Macintosh PowerPoint</Application>
  <PresentationFormat>On-screen Show (4:3)</PresentationFormat>
  <Paragraphs>27</Paragraphs>
  <Slides>10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Sedimentary rocks</vt:lpstr>
      <vt:lpstr>Sedimentary rocks</vt:lpstr>
      <vt:lpstr>Slide 3</vt:lpstr>
      <vt:lpstr>Pebbles, cobbles and/or boulders some silt sand or clay</vt:lpstr>
      <vt:lpstr>Sand</vt:lpstr>
      <vt:lpstr>Silt particles </vt:lpstr>
      <vt:lpstr>Clay </vt:lpstr>
      <vt:lpstr>Cementation </vt:lpstr>
      <vt:lpstr>Chemical sedimentary rock Crystalline Texture</vt:lpstr>
      <vt:lpstr>Bioclastic </vt:lpstr>
    </vt:vector>
  </TitlesOfParts>
  <Company/>
  <LinksUpToDate>false</LinksUpToDate>
  <SharedDoc>false</SharedDoc>
  <HyperlinksChanged>false</HyperlinksChanged>
  <AppVersion>12.0256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Sedimentary rocks</dc:title>
  <dc:creator>Daniel Fanelli</dc:creator>
  <cp:lastModifiedBy>Daniel Fanelli</cp:lastModifiedBy>
  <cp:revision>10</cp:revision>
  <dcterms:created xsi:type="dcterms:W3CDTF">2012-11-07T14:57:07Z</dcterms:created>
  <dcterms:modified xsi:type="dcterms:W3CDTF">2012-11-07T14:57:56Z</dcterms:modified>
</cp:coreProperties>
</file>